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94" r:id="rId3"/>
    <p:sldId id="290" r:id="rId4"/>
    <p:sldId id="309" r:id="rId5"/>
    <p:sldId id="308" r:id="rId6"/>
    <p:sldId id="311" r:id="rId7"/>
    <p:sldId id="312" r:id="rId8"/>
    <p:sldId id="313" r:id="rId9"/>
    <p:sldId id="314" r:id="rId10"/>
    <p:sldId id="316" r:id="rId11"/>
    <p:sldId id="317" r:id="rId12"/>
    <p:sldId id="315" r:id="rId13"/>
    <p:sldId id="318" r:id="rId14"/>
    <p:sldId id="319" r:id="rId15"/>
  </p:sldIdLst>
  <p:sldSz cx="12192000" cy="6858000"/>
  <p:notesSz cx="6858000" cy="9144000"/>
  <p:embeddedFontLst>
    <p:embeddedFont>
      <p:font typeface="나눔스퀘어라운드 Regular" panose="020B0600000101010101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배달의민족 도현" panose="020B0600000101010101" pitchFamily="50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DF"/>
    <a:srgbClr val="3D3D3D"/>
    <a:srgbClr val="FEFEF4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65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2018-12-12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1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&#46972;&#51060;&#49440;&#49828;%20&#48372;&#51613;&#49436;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ang7994.wixsite.com/mysi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9863" y="1357010"/>
            <a:ext cx="10300447" cy="4643934"/>
            <a:chOff x="641205" y="383617"/>
            <a:chExt cx="10300447" cy="4643934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10148932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Open Source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Project</a:t>
              </a:r>
            </a:p>
            <a:p>
              <a:endParaRPr lang="en-US" altLang="ko-KR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                             </a:t>
              </a:r>
              <a:r>
                <a:rPr lang="ko-KR" altLang="en-US" sz="5400" b="1" spc="-300" dirty="0" err="1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버스놓쳤</a:t>
              </a:r>
              <a:r>
                <a:rPr lang="ko-KR" altLang="en-US" sz="54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 조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1205" y="503236"/>
              <a:ext cx="10148932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Open Source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Project</a:t>
              </a:r>
            </a:p>
            <a:p>
              <a:endParaRPr lang="en-US" altLang="ko-KR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                             </a:t>
              </a:r>
              <a:r>
                <a:rPr lang="ko-KR" altLang="en-US" sz="5400" b="1" spc="-300" dirty="0" err="1">
                  <a:solidFill>
                    <a:schemeClr val="accent1">
                      <a:alpha val="70000"/>
                    </a:schemeClr>
                  </a:solidFill>
                </a:rPr>
                <a:t>버스놓쳤</a:t>
              </a:r>
              <a:r>
                <a:rPr lang="ko-KR" altLang="en-US" sz="5400" b="1" spc="-300" dirty="0">
                  <a:solidFill>
                    <a:schemeClr val="accent1">
                      <a:alpha val="70000"/>
                    </a:schemeClr>
                  </a:solidFill>
                </a:rPr>
                <a:t> 조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489157" y="2155524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B9B5890-38CC-4652-AC96-562F10294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816" y="5089810"/>
            <a:ext cx="1664623" cy="78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13180" cy="660429"/>
            <a:chOff x="1188881" y="351819"/>
            <a:chExt cx="131318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314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003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 시연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공유하기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2CE910-505B-4F99-BF1A-D1A6F0189D53}"/>
              </a:ext>
            </a:extLst>
          </p:cNvPr>
          <p:cNvGrpSpPr/>
          <p:nvPr/>
        </p:nvGrpSpPr>
        <p:grpSpPr>
          <a:xfrm>
            <a:off x="265814" y="1709885"/>
            <a:ext cx="11531132" cy="4349173"/>
            <a:chOff x="191475" y="1975356"/>
            <a:chExt cx="11531132" cy="43491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1EAA3AD-AD51-488B-B2F9-CAF53EB30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72940" y="3579869"/>
              <a:ext cx="1140145" cy="114014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1503AD8-D5BB-4422-88F2-4A1CAB944D30}"/>
                </a:ext>
              </a:extLst>
            </p:cNvPr>
            <p:cNvGrpSpPr/>
            <p:nvPr/>
          </p:nvGrpSpPr>
          <p:grpSpPr>
            <a:xfrm>
              <a:off x="191475" y="1975356"/>
              <a:ext cx="4979243" cy="4349173"/>
              <a:chOff x="191476" y="1830391"/>
              <a:chExt cx="3764748" cy="341883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0DACC84-1A0E-45A0-B2E1-B5AE6FB96DB0}"/>
                  </a:ext>
                </a:extLst>
              </p:cNvPr>
              <p:cNvSpPr/>
              <p:nvPr/>
            </p:nvSpPr>
            <p:spPr>
              <a:xfrm>
                <a:off x="191476" y="1830391"/>
                <a:ext cx="3764748" cy="341883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A384636-24B7-4B0E-8C31-E58CD23E8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656" y="1947521"/>
                <a:ext cx="3514536" cy="319140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C8D8B3-4539-409B-99A7-60B83E2FAB88}"/>
                </a:ext>
              </a:extLst>
            </p:cNvPr>
            <p:cNvGrpSpPr/>
            <p:nvPr/>
          </p:nvGrpSpPr>
          <p:grpSpPr>
            <a:xfrm>
              <a:off x="6515308" y="1975356"/>
              <a:ext cx="5207299" cy="4349172"/>
              <a:chOff x="7080181" y="1830390"/>
              <a:chExt cx="3764748" cy="34188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278B646-D6DC-49BD-8818-EC6314EE2054}"/>
                  </a:ext>
                </a:extLst>
              </p:cNvPr>
              <p:cNvSpPr/>
              <p:nvPr/>
            </p:nvSpPr>
            <p:spPr>
              <a:xfrm>
                <a:off x="7080181" y="1830390"/>
                <a:ext cx="3764748" cy="341883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FC23A32-8DBF-4427-8310-ADC811C09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5472" y="1947319"/>
                <a:ext cx="3506147" cy="31916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74010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13180" cy="660429"/>
            <a:chOff x="1188881" y="351819"/>
            <a:chExt cx="131318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003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시연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공유하기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3B2A61-227C-4DFD-9298-EEEB1C569DAF}"/>
              </a:ext>
            </a:extLst>
          </p:cNvPr>
          <p:cNvGrpSpPr/>
          <p:nvPr/>
        </p:nvGrpSpPr>
        <p:grpSpPr>
          <a:xfrm>
            <a:off x="1445525" y="1657400"/>
            <a:ext cx="7640236" cy="4135355"/>
            <a:chOff x="988325" y="2144097"/>
            <a:chExt cx="7640236" cy="4135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8C55023-C26C-4CBF-AD19-C9278762C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88325" y="3599312"/>
              <a:ext cx="1140145" cy="114014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30D5052-0640-40C9-9C90-B30170891380}"/>
                </a:ext>
              </a:extLst>
            </p:cNvPr>
            <p:cNvGrpSpPr/>
            <p:nvPr/>
          </p:nvGrpSpPr>
          <p:grpSpPr>
            <a:xfrm>
              <a:off x="2968253" y="2144097"/>
              <a:ext cx="5660308" cy="4135355"/>
              <a:chOff x="2551004" y="2196738"/>
              <a:chExt cx="5660308" cy="413535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2A8ACB8-0D7A-419F-8562-A1584E765D58}"/>
                  </a:ext>
                </a:extLst>
              </p:cNvPr>
              <p:cNvSpPr/>
              <p:nvPr/>
            </p:nvSpPr>
            <p:spPr>
              <a:xfrm>
                <a:off x="2551004" y="2196738"/>
                <a:ext cx="5660308" cy="413535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B3C8620-B899-429F-A9E4-21893AC56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028" y="2307948"/>
                <a:ext cx="5299004" cy="3828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328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13180" cy="660429"/>
            <a:chOff x="1188881" y="351819"/>
            <a:chExt cx="131318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314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003 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시연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카드뉴스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8052E4E-87A0-4D8F-9B52-6CA6D08E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88" y="1187889"/>
            <a:ext cx="3439989" cy="2571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E13C40-D5F2-424B-984F-6955AC62B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87" y="4013288"/>
            <a:ext cx="3439989" cy="25715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2A1F6D-280C-4545-AB04-86782A23A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63" y="4013295"/>
            <a:ext cx="3439989" cy="25715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E745D7-2536-4CF7-A577-F0A247E5E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63" y="1185521"/>
            <a:ext cx="3439989" cy="25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5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003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시연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라이선스 보증서</a:t>
              </a:r>
            </a:p>
          </p:txBody>
        </p:sp>
      </p:grpSp>
      <p:pic>
        <p:nvPicPr>
          <p:cNvPr id="10" name="그림 9">
            <a:hlinkClick r:id="rId2" action="ppaction://hlinkfile"/>
            <a:extLst>
              <a:ext uri="{FF2B5EF4-FFF2-40B4-BE49-F238E27FC236}">
                <a16:creationId xmlns:a16="http://schemas.microsoft.com/office/drawing/2014/main" id="{56202E9C-2DD7-4133-8082-1B5B7509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813" y="1896979"/>
            <a:ext cx="3648373" cy="3064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74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0EAF43-6921-4359-A532-A2EFD9FD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95" y="1600749"/>
            <a:ext cx="5052010" cy="36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14070" y="3278486"/>
            <a:ext cx="8193165" cy="1898902"/>
            <a:chOff x="199670" y="3198086"/>
            <a:chExt cx="8193165" cy="1898902"/>
          </a:xfrm>
        </p:grpSpPr>
        <p:sp>
          <p:nvSpPr>
            <p:cNvPr id="9" name="TextBox 8"/>
            <p:cNvSpPr txBox="1"/>
            <p:nvPr/>
          </p:nvSpPr>
          <p:spPr>
            <a:xfrm>
              <a:off x="199670" y="3743916"/>
              <a:ext cx="354139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팀 소개</a:t>
              </a:r>
              <a:endParaRPr lang="en-US" altLang="ko-KR" sz="1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프로젝트 소개</a:t>
              </a:r>
              <a:endParaRPr lang="en-US" altLang="ko-KR" sz="1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1441" y="3724305"/>
              <a:ext cx="3541394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웹 페이지</a:t>
              </a:r>
              <a:endParaRPr lang="en-US" altLang="ko-KR" sz="1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공유하기</a:t>
              </a:r>
              <a:endParaRPr lang="en-US" altLang="ko-KR" sz="1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카드뉴스</a:t>
              </a:r>
              <a:endParaRPr lang="en-US" altLang="ko-KR" sz="1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라이선스 보증서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1386666" cy="461665"/>
              <a:chOff x="212651" y="3255887"/>
              <a:chExt cx="1386666" cy="461665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737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001</a:t>
                </a:r>
                <a:endPara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4670" y="3255887"/>
                <a:ext cx="814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소개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356877" y="3206557"/>
              <a:ext cx="2060601" cy="461665"/>
              <a:chOff x="2356877" y="3206557"/>
              <a:chExt cx="2060601" cy="461665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356877" y="3206557"/>
                <a:ext cx="795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002</a:t>
                </a:r>
                <a:endPara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68042" y="3206557"/>
                <a:ext cx="1449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진행과정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851441" y="3198086"/>
              <a:ext cx="1999755" cy="470136"/>
              <a:chOff x="5293337" y="3199351"/>
              <a:chExt cx="1999755" cy="47013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293337" y="3199351"/>
                <a:ext cx="801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003</a:t>
                </a:r>
                <a:endPara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27012" y="320782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결과시연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356877" y="3724305"/>
              <a:ext cx="3541394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역할 분담</a:t>
              </a:r>
              <a:endParaRPr lang="en-US" altLang="ko-KR" sz="1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일정</a:t>
              </a:r>
              <a:endParaRPr lang="en-US" altLang="ko-KR" sz="16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rPr>
                <a:t>커뮤니케이션                       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C5254C-5585-49FA-9707-B65DAED48719}"/>
              </a:ext>
            </a:extLst>
          </p:cNvPr>
          <p:cNvSpPr/>
          <p:nvPr/>
        </p:nvSpPr>
        <p:spPr>
          <a:xfrm>
            <a:off x="-10453" y="-18044"/>
            <a:ext cx="12192000" cy="6871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49002" y="247603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422052" y="2621045"/>
            <a:ext cx="261525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1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1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사람만 역할이 </a:t>
            </a:r>
            <a:endParaRPr lang="en-US" altLang="ko-KR" sz="21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ko-KR" altLang="en-US" sz="21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집중되지 않고 </a:t>
            </a:r>
            <a:endParaRPr lang="en-US" altLang="ko-KR" sz="21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ko-KR" altLang="en-US" sz="21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모두 역할이 </a:t>
            </a:r>
            <a:endParaRPr lang="en-US" altLang="ko-KR" sz="21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ko-KR" altLang="en-US" sz="21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알맞게 분담해서 </a:t>
            </a:r>
            <a:endParaRPr lang="en-US" altLang="ko-KR" sz="21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ko-KR" altLang="en-US" sz="21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다 같이 </a:t>
            </a:r>
            <a:endParaRPr lang="en-US" altLang="ko-KR" sz="21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ko-KR" altLang="en-US" sz="21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열심히 하자는 의미</a:t>
            </a:r>
            <a:r>
              <a:rPr lang="en-US" altLang="ko-KR" sz="21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!" </a:t>
            </a:r>
            <a:endParaRPr lang="ko-KR" altLang="en-US" sz="21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endParaRPr lang="en-US" altLang="ko-KR" sz="900" dirty="0">
              <a:solidFill>
                <a:schemeClr val="tx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2906" y="579040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66553" y="1552707"/>
            <a:ext cx="3732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</a:t>
            </a:r>
            <a:r>
              <a:rPr lang="ko-KR" altLang="en-US" sz="5400" dirty="0" err="1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놓쳤</a:t>
            </a:r>
            <a:r>
              <a:rPr lang="ko-KR" altLang="en-US" sz="54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B2F9D4-3874-48A5-9B64-38331CDD8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35" y="2476037"/>
            <a:ext cx="4551178" cy="32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9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99879" cy="660429"/>
            <a:chOff x="1188881" y="351819"/>
            <a:chExt cx="189987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001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998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소개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03091B9-594C-4D48-A470-8E73B46F6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54" y="1517904"/>
            <a:ext cx="8918105" cy="43753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B2C8B2-0193-4D7B-9B26-F1B22533FC9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FAA26-C6B6-4D4F-99B6-A9992FA08DBB}"/>
              </a:ext>
            </a:extLst>
          </p:cNvPr>
          <p:cNvSpPr/>
          <p:nvPr/>
        </p:nvSpPr>
        <p:spPr>
          <a:xfrm>
            <a:off x="1367183" y="2331721"/>
            <a:ext cx="8805672" cy="276148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052D-7A46-47FD-9CA2-429D67E46E0F}"/>
              </a:ext>
            </a:extLst>
          </p:cNvPr>
          <p:cNvSpPr txBox="1"/>
          <p:nvPr/>
        </p:nvSpPr>
        <p:spPr>
          <a:xfrm>
            <a:off x="1506055" y="2467958"/>
            <a:ext cx="97654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오픈소스 소프트웨어를 이용</a:t>
            </a:r>
            <a:endParaRPr lang="en-US" altLang="ko-KR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라이선스 충돌이 없도록 한</a:t>
            </a:r>
            <a:endParaRPr lang="en-US" altLang="ko-KR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컨텐트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유통 소프트웨어 개발하기</a:t>
            </a:r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92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9BBB4E-913F-4FB3-8C17-E69B46BC910C}"/>
              </a:ext>
            </a:extLst>
          </p:cNvPr>
          <p:cNvSpPr/>
          <p:nvPr/>
        </p:nvSpPr>
        <p:spPr>
          <a:xfrm>
            <a:off x="9123983" y="1782880"/>
            <a:ext cx="2600452" cy="3642977"/>
          </a:xfrm>
          <a:prstGeom prst="rect">
            <a:avLst/>
          </a:prstGeom>
          <a:gradFill flip="none" rotWithShape="1">
            <a:gsLst>
              <a:gs pos="0">
                <a:srgbClr val="DFE3EE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65100" dist="50800" dir="228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M" panose="02020603020101020101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EBCEA6-A595-4C69-B6F4-4263ED6B5107}"/>
              </a:ext>
            </a:extLst>
          </p:cNvPr>
          <p:cNvSpPr/>
          <p:nvPr/>
        </p:nvSpPr>
        <p:spPr>
          <a:xfrm>
            <a:off x="6297180" y="1781505"/>
            <a:ext cx="2600452" cy="3642977"/>
          </a:xfrm>
          <a:prstGeom prst="rect">
            <a:avLst/>
          </a:prstGeom>
          <a:gradFill flip="none" rotWithShape="1">
            <a:gsLst>
              <a:gs pos="0">
                <a:srgbClr val="DFE3EE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65100" dist="50800" dir="228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4B5EF96-0A03-4BF0-94F0-56BCD406C06D}"/>
              </a:ext>
            </a:extLst>
          </p:cNvPr>
          <p:cNvSpPr/>
          <p:nvPr/>
        </p:nvSpPr>
        <p:spPr>
          <a:xfrm>
            <a:off x="3430578" y="1782880"/>
            <a:ext cx="2600452" cy="3642977"/>
          </a:xfrm>
          <a:prstGeom prst="rect">
            <a:avLst/>
          </a:prstGeom>
          <a:gradFill flip="none" rotWithShape="1">
            <a:gsLst>
              <a:gs pos="0">
                <a:srgbClr val="DFE3EE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65100" dist="50800" dir="228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D64B93-515F-4F46-915E-C15AC2799D3E}"/>
              </a:ext>
            </a:extLst>
          </p:cNvPr>
          <p:cNvSpPr/>
          <p:nvPr/>
        </p:nvSpPr>
        <p:spPr>
          <a:xfrm>
            <a:off x="535088" y="1782880"/>
            <a:ext cx="2600452" cy="3642977"/>
          </a:xfrm>
          <a:prstGeom prst="rect">
            <a:avLst/>
          </a:prstGeom>
          <a:gradFill flip="none" rotWithShape="1">
            <a:gsLst>
              <a:gs pos="0">
                <a:srgbClr val="DFE3EE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65100" dist="50800" dir="228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91728" cy="660429"/>
            <a:chOff x="1188881" y="351819"/>
            <a:chExt cx="13917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28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002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진행과정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역할 분담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A919425-7002-4B45-AAA1-70419B65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16" y="1901143"/>
            <a:ext cx="2230391" cy="1909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A52F0C-5A06-4D8C-9EA4-20E69788B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98" y="1824638"/>
            <a:ext cx="2455931" cy="2036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EEAF19-368F-4820-9836-AFAFB96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43" y="1850840"/>
            <a:ext cx="2106571" cy="1866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192C2B-F641-479E-AB38-0B46903CB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299" y="1826790"/>
            <a:ext cx="2323717" cy="189094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796262-80C2-44D3-AB21-47720B17EDA4}"/>
              </a:ext>
            </a:extLst>
          </p:cNvPr>
          <p:cNvSpPr/>
          <p:nvPr/>
        </p:nvSpPr>
        <p:spPr>
          <a:xfrm>
            <a:off x="9276017" y="3896736"/>
            <a:ext cx="2230391" cy="124425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24E5A3-492D-4C45-B9C9-5832A7631F72}"/>
              </a:ext>
            </a:extLst>
          </p:cNvPr>
          <p:cNvSpPr/>
          <p:nvPr/>
        </p:nvSpPr>
        <p:spPr>
          <a:xfrm>
            <a:off x="6482210" y="3896018"/>
            <a:ext cx="2230391" cy="124425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606576-2056-45F8-A3C0-9AFDADFF0181}"/>
              </a:ext>
            </a:extLst>
          </p:cNvPr>
          <p:cNvSpPr/>
          <p:nvPr/>
        </p:nvSpPr>
        <p:spPr>
          <a:xfrm>
            <a:off x="3595456" y="3952575"/>
            <a:ext cx="2270443" cy="124425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0F6B35-16C6-46F5-9524-7F8891947A9D}"/>
              </a:ext>
            </a:extLst>
          </p:cNvPr>
          <p:cNvSpPr txBox="1"/>
          <p:nvPr/>
        </p:nvSpPr>
        <p:spPr>
          <a:xfrm>
            <a:off x="1206199" y="3926177"/>
            <a:ext cx="21849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맑은 고딕 Semilight" panose="020B0502040204020203" pitchFamily="50" charset="-127"/>
              </a:rPr>
              <a:t>이강영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2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맑은 고딕 Semilight" panose="020B0502040204020203" pitchFamily="50" charset="-127"/>
              </a:rPr>
              <a:t>이홍규</a:t>
            </a:r>
            <a:endParaRPr lang="ko-KR" altLang="en-US" sz="2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803900-C302-4482-BC09-6D1DDA538B75}"/>
              </a:ext>
            </a:extLst>
          </p:cNvPr>
          <p:cNvSpPr txBox="1"/>
          <p:nvPr/>
        </p:nvSpPr>
        <p:spPr>
          <a:xfrm>
            <a:off x="3818423" y="3963863"/>
            <a:ext cx="21849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모두 참여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806CC-E416-44D4-87FB-C2E3DFB1AEA9}"/>
              </a:ext>
            </a:extLst>
          </p:cNvPr>
          <p:cNvSpPr txBox="1"/>
          <p:nvPr/>
        </p:nvSpPr>
        <p:spPr>
          <a:xfrm>
            <a:off x="6971247" y="3878594"/>
            <a:ext cx="21849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문수인</a:t>
            </a:r>
            <a:endParaRPr lang="en-US" altLang="ko-KR" sz="2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박지호</a:t>
            </a:r>
            <a:endParaRPr lang="en-US" altLang="ko-KR" sz="2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이은아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46580-E2A5-40B0-8FF0-A82BF6C5A67B}"/>
              </a:ext>
            </a:extLst>
          </p:cNvPr>
          <p:cNvSpPr txBox="1"/>
          <p:nvPr/>
        </p:nvSpPr>
        <p:spPr>
          <a:xfrm>
            <a:off x="9805662" y="3896018"/>
            <a:ext cx="21849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이홍규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이은아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773F04-727A-4630-87A5-132E6B505C88}"/>
              </a:ext>
            </a:extLst>
          </p:cNvPr>
          <p:cNvSpPr/>
          <p:nvPr/>
        </p:nvSpPr>
        <p:spPr>
          <a:xfrm>
            <a:off x="675521" y="3952575"/>
            <a:ext cx="2270443" cy="124425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91C36D-DA08-4E8F-BE7C-1B5035E3AEF2}"/>
              </a:ext>
            </a:extLst>
          </p:cNvPr>
          <p:cNvGrpSpPr/>
          <p:nvPr/>
        </p:nvGrpSpPr>
        <p:grpSpPr>
          <a:xfrm>
            <a:off x="3850593" y="4993590"/>
            <a:ext cx="1731534" cy="1459881"/>
            <a:chOff x="3850593" y="4993590"/>
            <a:chExt cx="1731534" cy="1459881"/>
          </a:xfrm>
        </p:grpSpPr>
        <p:sp>
          <p:nvSpPr>
            <p:cNvPr id="42" name="말풍선: 모서리가 둥근 사각형 41">
              <a:extLst>
                <a:ext uri="{FF2B5EF4-FFF2-40B4-BE49-F238E27FC236}">
                  <a16:creationId xmlns:a16="http://schemas.microsoft.com/office/drawing/2014/main" id="{B71F77C4-1E5D-4621-AB90-A30F64EF83B9}"/>
                </a:ext>
              </a:extLst>
            </p:cNvPr>
            <p:cNvSpPr/>
            <p:nvPr/>
          </p:nvSpPr>
          <p:spPr>
            <a:xfrm rot="10800000">
              <a:off x="3850593" y="4993590"/>
              <a:ext cx="1731534" cy="1459881"/>
            </a:xfrm>
            <a:prstGeom prst="wedgeRoundRectCallout">
              <a:avLst>
                <a:gd name="adj1" fmla="val -11483"/>
                <a:gd name="adj2" fmla="val 68137"/>
                <a:gd name="adj3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4689311-0C67-4203-965E-55AAD9AB6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8574" y="5042612"/>
              <a:ext cx="1345178" cy="136183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B7D5C1-0910-4F1A-BE9E-53110116B7D8}"/>
              </a:ext>
            </a:extLst>
          </p:cNvPr>
          <p:cNvGrpSpPr/>
          <p:nvPr/>
        </p:nvGrpSpPr>
        <p:grpSpPr>
          <a:xfrm>
            <a:off x="1013709" y="5034665"/>
            <a:ext cx="1731534" cy="1459881"/>
            <a:chOff x="1013709" y="5034665"/>
            <a:chExt cx="1731534" cy="1459881"/>
          </a:xfrm>
        </p:grpSpPr>
        <p:sp>
          <p:nvSpPr>
            <p:cNvPr id="40" name="말풍선: 모서리가 둥근 사각형 39">
              <a:extLst>
                <a:ext uri="{FF2B5EF4-FFF2-40B4-BE49-F238E27FC236}">
                  <a16:creationId xmlns:a16="http://schemas.microsoft.com/office/drawing/2014/main" id="{223E8183-28F3-47C7-9CBD-146FE14278C6}"/>
                </a:ext>
              </a:extLst>
            </p:cNvPr>
            <p:cNvSpPr/>
            <p:nvPr/>
          </p:nvSpPr>
          <p:spPr>
            <a:xfrm rot="10800000">
              <a:off x="1013709" y="5034665"/>
              <a:ext cx="1731534" cy="1459881"/>
            </a:xfrm>
            <a:prstGeom prst="wedgeRoundRectCallout">
              <a:avLst>
                <a:gd name="adj1" fmla="val -11483"/>
                <a:gd name="adj2" fmla="val 68137"/>
                <a:gd name="adj3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934CE93-A554-440B-949F-DD372FC96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463" y="5424482"/>
              <a:ext cx="1464881" cy="57003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FC7F59-A97D-4BAC-A694-1B28128CA19F}"/>
              </a:ext>
            </a:extLst>
          </p:cNvPr>
          <p:cNvSpPr txBox="1"/>
          <p:nvPr/>
        </p:nvSpPr>
        <p:spPr>
          <a:xfrm>
            <a:off x="10218526" y="5635160"/>
            <a:ext cx="327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이은아</a:t>
            </a:r>
          </a:p>
        </p:txBody>
      </p:sp>
    </p:spTree>
    <p:extLst>
      <p:ext uri="{BB962C8B-B14F-4D97-AF65-F5344CB8AC3E}">
        <p14:creationId xmlns:p14="http://schemas.microsoft.com/office/powerpoint/2010/main" val="401731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128835" cy="660429"/>
            <a:chOff x="1188881" y="351819"/>
            <a:chExt cx="112883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28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002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진행과정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C379EB-EDC5-43A8-B7F5-DB9B7380C276}"/>
              </a:ext>
            </a:extLst>
          </p:cNvPr>
          <p:cNvGrpSpPr/>
          <p:nvPr/>
        </p:nvGrpSpPr>
        <p:grpSpPr>
          <a:xfrm>
            <a:off x="427534" y="1320483"/>
            <a:ext cx="11336932" cy="4956133"/>
            <a:chOff x="320593" y="1827053"/>
            <a:chExt cx="11336932" cy="43196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B78B10-FE59-4D7D-AC2A-02F770EA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93" y="3214718"/>
              <a:ext cx="11234707" cy="29319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48C529-7615-4086-B6CE-80E5DA67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84" y="1827053"/>
              <a:ext cx="11319241" cy="2306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50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77437" cy="660429"/>
            <a:chOff x="1188881" y="351819"/>
            <a:chExt cx="187743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28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002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진행과정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77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커뮤니케이션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F50591-563D-4E60-890E-AFC3DF35807D}"/>
              </a:ext>
            </a:extLst>
          </p:cNvPr>
          <p:cNvGrpSpPr/>
          <p:nvPr/>
        </p:nvGrpSpPr>
        <p:grpSpPr>
          <a:xfrm>
            <a:off x="322263" y="1680326"/>
            <a:ext cx="11546029" cy="5090150"/>
            <a:chOff x="322263" y="1680326"/>
            <a:chExt cx="11546029" cy="50901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290D7D-FDA4-4984-B244-D7C0E9D902C6}"/>
                </a:ext>
              </a:extLst>
            </p:cNvPr>
            <p:cNvGrpSpPr/>
            <p:nvPr/>
          </p:nvGrpSpPr>
          <p:grpSpPr>
            <a:xfrm>
              <a:off x="322263" y="1697048"/>
              <a:ext cx="3764748" cy="3418834"/>
              <a:chOff x="3436118" y="2853102"/>
              <a:chExt cx="3909497" cy="311373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8BE19-13D7-4947-BA19-8DECDFBED60B}"/>
                  </a:ext>
                </a:extLst>
              </p:cNvPr>
              <p:cNvSpPr/>
              <p:nvPr/>
            </p:nvSpPr>
            <p:spPr>
              <a:xfrm>
                <a:off x="3436118" y="2853102"/>
                <a:ext cx="3909497" cy="31137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248304D-B738-42D0-B9C4-CB4D6009A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4282" y="2938269"/>
                <a:ext cx="3590784" cy="29163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AFC7E37-81DA-4558-8697-EF449DB0B39B}"/>
                </a:ext>
              </a:extLst>
            </p:cNvPr>
            <p:cNvGrpSpPr/>
            <p:nvPr/>
          </p:nvGrpSpPr>
          <p:grpSpPr>
            <a:xfrm>
              <a:off x="2986337" y="3432751"/>
              <a:ext cx="3387032" cy="3337725"/>
              <a:chOff x="5134120" y="3259638"/>
              <a:chExt cx="3909497" cy="311373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DC5C6A8-633A-4AFE-B3B5-C6268E7D9830}"/>
                  </a:ext>
                </a:extLst>
              </p:cNvPr>
              <p:cNvSpPr/>
              <p:nvPr/>
            </p:nvSpPr>
            <p:spPr>
              <a:xfrm>
                <a:off x="5134120" y="3259638"/>
                <a:ext cx="3909497" cy="31137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B32C92E-B6A4-4FBC-8480-5D17964FA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6766" y="3356270"/>
                <a:ext cx="3572987" cy="290273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6F56E5E-25B8-4BC5-9A73-372F50BCADF5}"/>
                </a:ext>
              </a:extLst>
            </p:cNvPr>
            <p:cNvGrpSpPr/>
            <p:nvPr/>
          </p:nvGrpSpPr>
          <p:grpSpPr>
            <a:xfrm>
              <a:off x="5505403" y="1680326"/>
              <a:ext cx="5514708" cy="3113730"/>
              <a:chOff x="7935022" y="3547759"/>
              <a:chExt cx="3909497" cy="311373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3A6D70B-E933-408F-8A3A-E0C2E9F9638C}"/>
                  </a:ext>
                </a:extLst>
              </p:cNvPr>
              <p:cNvSpPr/>
              <p:nvPr/>
            </p:nvSpPr>
            <p:spPr>
              <a:xfrm>
                <a:off x="7935022" y="3547759"/>
                <a:ext cx="3909497" cy="31137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556599-CBE8-4AC1-B9AB-CD550CA0C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82" y="3645499"/>
                <a:ext cx="3707206" cy="28834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785A92-011C-4C5B-BB7C-B95C9AC82486}"/>
                </a:ext>
              </a:extLst>
            </p:cNvPr>
            <p:cNvGrpSpPr/>
            <p:nvPr/>
          </p:nvGrpSpPr>
          <p:grpSpPr>
            <a:xfrm rot="455401">
              <a:off x="8275411" y="3623421"/>
              <a:ext cx="3592881" cy="3114499"/>
              <a:chOff x="718071" y="3160125"/>
              <a:chExt cx="3909497" cy="301323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8071079-39EF-493A-9D60-4B30245B33C1}"/>
                  </a:ext>
                </a:extLst>
              </p:cNvPr>
              <p:cNvSpPr/>
              <p:nvPr/>
            </p:nvSpPr>
            <p:spPr>
              <a:xfrm rot="21164890">
                <a:off x="718071" y="3160125"/>
                <a:ext cx="3909497" cy="30132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7F03C08-1142-4DF6-A7CB-3DF52EE49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66513">
                <a:off x="851507" y="3277218"/>
                <a:ext cx="3629335" cy="2777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403081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77437" cy="660429"/>
            <a:chOff x="1188881" y="351819"/>
            <a:chExt cx="187743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002 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진행과정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77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커뮤니케이션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BA2D04-C269-4758-8924-4FC91DCB3FE2}"/>
              </a:ext>
            </a:extLst>
          </p:cNvPr>
          <p:cNvGrpSpPr/>
          <p:nvPr/>
        </p:nvGrpSpPr>
        <p:grpSpPr>
          <a:xfrm>
            <a:off x="304014" y="1403520"/>
            <a:ext cx="11583972" cy="4761299"/>
            <a:chOff x="372357" y="2085148"/>
            <a:chExt cx="11583972" cy="40509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D4A86A7-3476-4A72-AC22-26FB08BB84A5}"/>
                </a:ext>
              </a:extLst>
            </p:cNvPr>
            <p:cNvGrpSpPr/>
            <p:nvPr/>
          </p:nvGrpSpPr>
          <p:grpSpPr>
            <a:xfrm>
              <a:off x="5932225" y="2086859"/>
              <a:ext cx="6024104" cy="4049247"/>
              <a:chOff x="6510528" y="1869706"/>
              <a:chExt cx="5316683" cy="440026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AC33A09-D591-42C6-879F-80B46BCC765C}"/>
                  </a:ext>
                </a:extLst>
              </p:cNvPr>
              <p:cNvSpPr/>
              <p:nvPr/>
            </p:nvSpPr>
            <p:spPr>
              <a:xfrm>
                <a:off x="6510528" y="1869706"/>
                <a:ext cx="5316683" cy="440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2FC61B9-0F46-432B-B8C2-4A30DE2B6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7096" y="1986131"/>
                <a:ext cx="5048746" cy="41499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450CAF-272B-43B4-A504-0B95DF1EC7FC}"/>
                </a:ext>
              </a:extLst>
            </p:cNvPr>
            <p:cNvGrpSpPr/>
            <p:nvPr/>
          </p:nvGrpSpPr>
          <p:grpSpPr>
            <a:xfrm>
              <a:off x="372357" y="2085148"/>
              <a:ext cx="5395139" cy="4049247"/>
              <a:chOff x="328719" y="1869706"/>
              <a:chExt cx="4910793" cy="440026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65A4131-4BCE-402C-9CBB-DAFB91B8BA07}"/>
                  </a:ext>
                </a:extLst>
              </p:cNvPr>
              <p:cNvSpPr/>
              <p:nvPr/>
            </p:nvSpPr>
            <p:spPr>
              <a:xfrm>
                <a:off x="328719" y="1869706"/>
                <a:ext cx="4910793" cy="440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1989429-E62E-435A-8D41-8337EE916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736" y="1994238"/>
                <a:ext cx="4640616" cy="41097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328F846-8CBC-40EB-A13C-04E50AEC1570}"/>
                </a:ext>
              </a:extLst>
            </p:cNvPr>
            <p:cNvCxnSpPr/>
            <p:nvPr/>
          </p:nvCxnSpPr>
          <p:spPr>
            <a:xfrm>
              <a:off x="2648008" y="4111482"/>
              <a:ext cx="6766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213F641-0B70-4EF9-8322-19970B361A00}"/>
                </a:ext>
              </a:extLst>
            </p:cNvPr>
            <p:cNvCxnSpPr>
              <a:cxnSpLocks/>
            </p:cNvCxnSpPr>
            <p:nvPr/>
          </p:nvCxnSpPr>
          <p:spPr>
            <a:xfrm>
              <a:off x="8643424" y="4007850"/>
              <a:ext cx="921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0E5C04-CC11-4015-AE77-1811C481CAB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89B608-3E48-4271-9286-D7310F0B9337}"/>
              </a:ext>
            </a:extLst>
          </p:cNvPr>
          <p:cNvSpPr/>
          <p:nvPr/>
        </p:nvSpPr>
        <p:spPr>
          <a:xfrm>
            <a:off x="1367183" y="2331721"/>
            <a:ext cx="8805672" cy="276148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2AE9E-AC91-449B-B119-4724CC89611B}"/>
              </a:ext>
            </a:extLst>
          </p:cNvPr>
          <p:cNvSpPr txBox="1"/>
          <p:nvPr/>
        </p:nvSpPr>
        <p:spPr>
          <a:xfrm>
            <a:off x="1506055" y="2467958"/>
            <a:ext cx="97654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MIT </a:t>
            </a:r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라이선스를 사용하는</a:t>
            </a:r>
            <a:endParaRPr lang="en-US" altLang="ko-KR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공유기능을 구성함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1DCB6A-CCEB-4E24-8E07-5E035357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45" y="2858346"/>
            <a:ext cx="3267531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91728" cy="660429"/>
            <a:chOff x="1188881" y="351819"/>
            <a:chExt cx="13917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003 </a:t>
              </a:r>
              <a:r>
                <a:rPr lang="ko-KR" altLang="en-US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시연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웹 페이지</a:t>
              </a:r>
            </a:p>
          </p:txBody>
        </p:sp>
      </p:grp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774FAC6D-CA2B-4D71-AEC4-4C8C8E916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47" y="1830047"/>
            <a:ext cx="3197906" cy="3197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124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1144</TotalTime>
  <Words>262</Words>
  <Application>Microsoft Office PowerPoint</Application>
  <PresentationFormat>와이드스크린</PresentationFormat>
  <Paragraphs>91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Wingdings</vt:lpstr>
      <vt:lpstr>배달의민족 도현</vt:lpstr>
      <vt:lpstr>나눔스퀘어라운드 Regular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홍규 이</cp:lastModifiedBy>
  <cp:revision>171</cp:revision>
  <dcterms:created xsi:type="dcterms:W3CDTF">2015-01-21T11:35:38Z</dcterms:created>
  <dcterms:modified xsi:type="dcterms:W3CDTF">2018-12-12T13:08:38Z</dcterms:modified>
</cp:coreProperties>
</file>